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8" r:id="rId4"/>
    <p:sldId id="267" r:id="rId5"/>
    <p:sldId id="259" r:id="rId6"/>
    <p:sldId id="265" r:id="rId7"/>
    <p:sldId id="266" r:id="rId8"/>
    <p:sldId id="263" r:id="rId9"/>
    <p:sldId id="26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88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FC224-A72E-F548-A2B3-2CE43F196D79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94F0A-CEB1-314A-8F6D-09872C4B04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Philosophes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40735"/>
            <a:ext cx="6400800" cy="1752600"/>
          </a:xfrm>
        </p:spPr>
        <p:txBody>
          <a:bodyPr/>
          <a:lstStyle/>
          <a:p>
            <a:r>
              <a:rPr lang="en-US" dirty="0" smtClean="0"/>
              <a:t>India, Jay, </a:t>
            </a:r>
            <a:r>
              <a:rPr lang="en-US" dirty="0" err="1" smtClean="0"/>
              <a:t>Cammie</a:t>
            </a:r>
            <a:r>
              <a:rPr lang="en-US" dirty="0" smtClean="0"/>
              <a:t>, Regan</a:t>
            </a:r>
            <a:endParaRPr lang="en-US" dirty="0"/>
          </a:p>
        </p:txBody>
      </p:sp>
      <p:pic>
        <p:nvPicPr>
          <p:cNvPr id="4" name="Picture 3" descr="200px-David_Hu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04800"/>
            <a:ext cx="2362200" cy="2858262"/>
          </a:xfrm>
          <a:prstGeom prst="rect">
            <a:avLst/>
          </a:prstGeom>
        </p:spPr>
      </p:pic>
      <p:pic>
        <p:nvPicPr>
          <p:cNvPr id="5" name="Picture 4" descr="Descart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381762"/>
            <a:ext cx="2286000" cy="2781300"/>
          </a:xfrm>
          <a:prstGeom prst="rect">
            <a:avLst/>
          </a:prstGeom>
        </p:spPr>
      </p:pic>
      <p:pic>
        <p:nvPicPr>
          <p:cNvPr id="6" name="Picture 5" descr="200px-Jean-Jacques_Rousseau_(painted_portrait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0" y="3600450"/>
            <a:ext cx="2209800" cy="2927985"/>
          </a:xfrm>
          <a:prstGeom prst="rect">
            <a:avLst/>
          </a:prstGeom>
        </p:spPr>
      </p:pic>
      <p:pic>
        <p:nvPicPr>
          <p:cNvPr id="7" name="Picture 6" descr="adam-smith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00" y="4241800"/>
            <a:ext cx="3632200" cy="2311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552271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/>
              <a:t>Beccaria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563433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Spinoza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3832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 in Italy, died in Italy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039034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Believed in torture and the death penalty</a:t>
            </a:r>
            <a:endParaRPr lang="en-US" dirty="0"/>
          </a:p>
        </p:txBody>
      </p:sp>
      <p:pic>
        <p:nvPicPr>
          <p:cNvPr id="9" name="Picture 8" descr="220px-Cesare_Beccaria_1738-17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4939546"/>
            <a:ext cx="1507357" cy="19184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3505200"/>
            <a:ext cx="2590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“Happy is the nation without a history”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2870031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Crime and punishment</a:t>
            </a:r>
            <a:endParaRPr lang="en-US" dirty="0"/>
          </a:p>
        </p:txBody>
      </p:sp>
      <p:pic>
        <p:nvPicPr>
          <p:cNvPr id="12" name="Picture 11" descr="spinoz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5136" y="4978222"/>
            <a:ext cx="1424928" cy="18797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76800" y="139443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 in Dutch Republic, died in Dutch Republic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2101334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Scientist and rationalist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2858869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Deposed Descartes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76800" y="35052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“Freedom </a:t>
            </a:r>
            <a:r>
              <a:rPr lang="en-US" sz="2400" dirty="0"/>
              <a:t>is absolutely necessary for the progress in science and the liberal </a:t>
            </a:r>
            <a:r>
              <a:rPr lang="en-US" sz="2400" dirty="0" smtClean="0"/>
              <a:t>arts”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Welcome to the Kingdom of Heaven…</a:t>
            </a:r>
            <a:endParaRPr lang="en-US" dirty="0"/>
          </a:p>
        </p:txBody>
      </p:sp>
      <p:pic>
        <p:nvPicPr>
          <p:cNvPr id="4" name="Picture 3" descr="3394760986_d801647b1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14450"/>
            <a:ext cx="9144000" cy="5543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Adam Smith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876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Scottish “social philosopher”</a:t>
            </a:r>
          </a:p>
          <a:p>
            <a:r>
              <a:rPr lang="en-US" dirty="0" smtClean="0"/>
              <a:t>“Father of modern economics and capitalism” (through “Wealth of Nations)</a:t>
            </a:r>
          </a:p>
          <a:p>
            <a:r>
              <a:rPr lang="en-US" dirty="0" smtClean="0"/>
              <a:t>Invisible Hand</a:t>
            </a:r>
          </a:p>
          <a:p>
            <a:r>
              <a:rPr lang="en-US" dirty="0" smtClean="0"/>
              <a:t>Division of Labor – “the pins”</a:t>
            </a:r>
          </a:p>
          <a:p>
            <a:r>
              <a:rPr lang="en-US" dirty="0" smtClean="0"/>
              <a:t>Buddies with Hume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219575"/>
            <a:ext cx="1651797" cy="2406650"/>
          </a:xfrm>
          <a:prstGeom prst="rect">
            <a:avLst/>
          </a:prstGeom>
        </p:spPr>
      </p:pic>
      <p:pic>
        <p:nvPicPr>
          <p:cNvPr id="5" name="Picture 4" descr="Wealth of Nations 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503" y="1581150"/>
            <a:ext cx="1714500" cy="26384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r>
              <a:rPr lang="en-US" dirty="0" smtClean="0"/>
              <a:t>David Hume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Born in 1711 in Edinburgh Scotland</a:t>
            </a:r>
          </a:p>
          <a:p>
            <a:r>
              <a:rPr lang="en-US" dirty="0" smtClean="0"/>
              <a:t>Believed in a Strong Monarchy</a:t>
            </a:r>
          </a:p>
          <a:p>
            <a:r>
              <a:rPr lang="en-US" dirty="0" smtClean="0"/>
              <a:t>He attacked two basic governmental ideas</a:t>
            </a:r>
          </a:p>
          <a:p>
            <a:pPr lvl="2"/>
            <a:r>
              <a:rPr lang="en-US" dirty="0" smtClean="0"/>
              <a:t>Social contract-society cannot be maintained without a governmental system</a:t>
            </a:r>
          </a:p>
          <a:p>
            <a:pPr lvl="2"/>
            <a:r>
              <a:rPr lang="en-US" dirty="0" smtClean="0"/>
              <a:t>Instinctive nature of justice regarding private property-</a:t>
            </a:r>
            <a:endParaRPr lang="en-US" dirty="0"/>
          </a:p>
        </p:txBody>
      </p:sp>
      <p:pic>
        <p:nvPicPr>
          <p:cNvPr id="4" name="Picture 3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75" y="81773"/>
            <a:ext cx="1970400" cy="267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1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9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Diderot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French Philosopher during the Enlightenment</a:t>
            </a:r>
          </a:p>
          <a:p>
            <a:r>
              <a:rPr lang="en-US" dirty="0" smtClean="0"/>
              <a:t>Some people are born more privileged than others</a:t>
            </a:r>
          </a:p>
          <a:p>
            <a:r>
              <a:rPr lang="en-US" dirty="0" smtClean="0"/>
              <a:t>“progressing through technology was doomed to fail”</a:t>
            </a:r>
          </a:p>
          <a:p>
            <a:r>
              <a:rPr lang="en-US" dirty="0" smtClean="0"/>
              <a:t>Co-founder of “</a:t>
            </a:r>
            <a:r>
              <a:rPr lang="en-US" dirty="0" err="1" smtClean="0"/>
              <a:t>encyclopedie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Google can think Diderot…</a:t>
            </a:r>
            <a:endParaRPr lang="en-US" dirty="0"/>
          </a:p>
        </p:txBody>
      </p:sp>
      <p:pic>
        <p:nvPicPr>
          <p:cNvPr id="4" name="Picture 3" descr="diderot1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0"/>
            <a:ext cx="2213043" cy="3733800"/>
          </a:xfrm>
          <a:prstGeom prst="rect">
            <a:avLst/>
          </a:prstGeom>
        </p:spPr>
      </p:pic>
      <p:pic>
        <p:nvPicPr>
          <p:cNvPr id="5" name="Picture 4" descr="dider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4035235"/>
            <a:ext cx="2133600" cy="2624328"/>
          </a:xfrm>
          <a:prstGeom prst="rect">
            <a:avLst/>
          </a:prstGeom>
        </p:spPr>
      </p:pic>
      <p:pic>
        <p:nvPicPr>
          <p:cNvPr id="6" name="Picture 5" descr="google-logo-682-571408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5592763"/>
            <a:ext cx="1818894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 Descartes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1156028"/>
            <a:ext cx="4622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‘Father of Modern Philosophy’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40858"/>
            <a:ext cx="271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France 1596- Sweden 1650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590800"/>
            <a:ext cx="2713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Descartes spent much of his adult life in the Dutch Republic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3689866"/>
            <a:ext cx="313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Meditations on First </a:t>
            </a:r>
            <a:r>
              <a:rPr lang="en-US" i="1" dirty="0" smtClean="0"/>
              <a:t>Philosophy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3434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Epistemological</a:t>
            </a:r>
            <a:r>
              <a:rPr lang="en-US" dirty="0" smtClean="0"/>
              <a:t>-a branch of philosophy that investigates the origin, nature, methods, and limits of human nature.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867399"/>
            <a:ext cx="3134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Conception and theory of human knowledge</a:t>
            </a:r>
            <a:endParaRPr lang="en-US" dirty="0"/>
          </a:p>
        </p:txBody>
      </p:sp>
      <p:pic>
        <p:nvPicPr>
          <p:cNvPr id="15" name="Picture 14" descr="Screen shot 2011-11-13 at 2.29.5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940858"/>
            <a:ext cx="4008724" cy="45821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ontesquieu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France 1689- France 1755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133600"/>
            <a:ext cx="266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commentator and political thinker during the enlightenment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276600"/>
            <a:ext cx="266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Responsible for feudalism and the theory of separation of powers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419600"/>
            <a:ext cx="266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main forms of government: Monarchies, Republics, and Despotisms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5664498"/>
            <a:ext cx="2666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“An </a:t>
            </a:r>
            <a:r>
              <a:rPr lang="en-US" dirty="0"/>
              <a:t>empire founded by war has to maintain itself by </a:t>
            </a:r>
            <a:r>
              <a:rPr lang="en-US" dirty="0" smtClean="0"/>
              <a:t>war”</a:t>
            </a:r>
            <a:endParaRPr lang="en-US" dirty="0"/>
          </a:p>
        </p:txBody>
      </p:sp>
      <p:pic>
        <p:nvPicPr>
          <p:cNvPr id="9" name="Picture 8" descr="10327-Charles_de_Montesquie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417638"/>
            <a:ext cx="4038600" cy="51010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70301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Rousseau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629329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“Man is born free and everyone is born free”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Noble savage: man is naturally good, but is corrupted by society </a:t>
            </a:r>
            <a:endParaRPr lang="en-US" dirty="0"/>
          </a:p>
        </p:txBody>
      </p:sp>
      <p:pic>
        <p:nvPicPr>
          <p:cNvPr id="8" name="Picture 7" descr="200px-Jean-Jacques_Rousseau_(painted_portrait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374" y="388620"/>
            <a:ext cx="2294626" cy="30403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2420034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state of nature (hypothetical condition that preceded governments)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244334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Romanticism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38500" y="573286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 in Geneva, died in France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701534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Believed in education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511"/>
            <a:ext cx="4166035" cy="1761025"/>
          </a:xfrm>
        </p:spPr>
        <p:txBody>
          <a:bodyPr>
            <a:normAutofit/>
          </a:bodyPr>
          <a:lstStyle/>
          <a:p>
            <a:r>
              <a:rPr lang="en-US" dirty="0" smtClean="0"/>
              <a:t>Voltaire-Francois Marie </a:t>
            </a:r>
            <a:r>
              <a:rPr lang="en-US" dirty="0" err="1" smtClean="0"/>
              <a:t>Arouet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711" y="1318690"/>
            <a:ext cx="6683354" cy="5307317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/>
              <a:buChar char="•"/>
            </a:pPr>
            <a:endParaRPr lang="en-US" dirty="0" smtClean="0"/>
          </a:p>
          <a:p>
            <a:pPr marL="457200" indent="-457200" algn="l">
              <a:buFont typeface="Arial"/>
              <a:buChar char="•"/>
            </a:pPr>
            <a:endParaRPr lang="en-US" dirty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French Enlightenment writer and philosopher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Born in Paris in 1694 however grew up in England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Believed in an Absolute Monarchy</a:t>
            </a:r>
          </a:p>
          <a:p>
            <a:pPr marL="1371600" lvl="2" indent="-457200" algn="l">
              <a:buFont typeface="Arial"/>
              <a:buChar char="•"/>
            </a:pPr>
            <a:r>
              <a:rPr lang="en-US" dirty="0" smtClean="0"/>
              <a:t>Everyone treated equally and with justice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Strongly opposed the Church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Did not get along with Rousseau</a:t>
            </a:r>
          </a:p>
          <a:p>
            <a:pPr marL="1371600" lvl="2" indent="-457200" algn="l">
              <a:buFont typeface="Arial"/>
              <a:buChar char="•"/>
            </a:pPr>
            <a:r>
              <a:rPr lang="en-US" dirty="0" smtClean="0"/>
              <a:t>Views differed on almost every subject</a:t>
            </a:r>
          </a:p>
          <a:p>
            <a:pPr marL="457200" indent="-457200" algn="l">
              <a:buFont typeface="Arial"/>
              <a:buChar char="•"/>
            </a:pPr>
            <a:endParaRPr lang="en-US" sz="1900" dirty="0"/>
          </a:p>
        </p:txBody>
      </p:sp>
      <p:pic>
        <p:nvPicPr>
          <p:cNvPr id="4" name="Picture 3" descr="DownloadedFil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617" y="179081"/>
            <a:ext cx="2438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7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367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Philosophes</vt:lpstr>
      <vt:lpstr>Welcome to the Kingdom of Heaven…</vt:lpstr>
      <vt:lpstr>Adam Smith</vt:lpstr>
      <vt:lpstr>David Hume</vt:lpstr>
      <vt:lpstr>Diderot</vt:lpstr>
      <vt:lpstr>Rene Descartes</vt:lpstr>
      <vt:lpstr>Montesquieu</vt:lpstr>
      <vt:lpstr>PowerPoint Presentation</vt:lpstr>
      <vt:lpstr>Voltaire-Francois Marie Arouet</vt:lpstr>
      <vt:lpstr>PowerPoint Presentation</vt:lpstr>
    </vt:vector>
  </TitlesOfParts>
  <Company>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Philosophes</dc:title>
  <dc:creator>Jay Alter</dc:creator>
  <cp:lastModifiedBy>Local User</cp:lastModifiedBy>
  <cp:revision>54</cp:revision>
  <dcterms:created xsi:type="dcterms:W3CDTF">2011-11-13T04:32:35Z</dcterms:created>
  <dcterms:modified xsi:type="dcterms:W3CDTF">2011-11-14T16:03:21Z</dcterms:modified>
</cp:coreProperties>
</file>